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D09D9-D91F-4AFF-A909-F27B714572F4}" v="254" dt="2021-02-02T21:49:37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SSLER, JOEL" userId="30f49545-b0af-44d8-ae8e-cddc5c0e66ad" providerId="ADAL" clId="{F8A0BDB0-733A-40D8-A645-32DE3442546B}"/>
    <pc:docChg chg="custSel modSld">
      <pc:chgData name="WUSSLER, JOEL" userId="30f49545-b0af-44d8-ae8e-cddc5c0e66ad" providerId="ADAL" clId="{F8A0BDB0-733A-40D8-A645-32DE3442546B}" dt="2020-09-29T16:50:00.072" v="214" actId="20577"/>
      <pc:docMkLst>
        <pc:docMk/>
      </pc:docMkLst>
      <pc:sldChg chg="modSp modAnim">
        <pc:chgData name="WUSSLER, JOEL" userId="30f49545-b0af-44d8-ae8e-cddc5c0e66ad" providerId="ADAL" clId="{F8A0BDB0-733A-40D8-A645-32DE3442546B}" dt="2020-09-29T16:50:00.072" v="214" actId="20577"/>
        <pc:sldMkLst>
          <pc:docMk/>
          <pc:sldMk cId="0" sldId="257"/>
        </pc:sldMkLst>
        <pc:spChg chg="mod">
          <ac:chgData name="WUSSLER, JOEL" userId="30f49545-b0af-44d8-ae8e-cddc5c0e66ad" providerId="ADAL" clId="{F8A0BDB0-733A-40D8-A645-32DE3442546B}" dt="2020-09-29T16:50:00.072" v="214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 modAnim">
        <pc:chgData name="WUSSLER, JOEL" userId="30f49545-b0af-44d8-ae8e-cddc5c0e66ad" providerId="ADAL" clId="{F8A0BDB0-733A-40D8-A645-32DE3442546B}" dt="2020-09-29T16:17:45.044" v="17" actId="20577"/>
        <pc:sldMkLst>
          <pc:docMk/>
          <pc:sldMk cId="0" sldId="258"/>
        </pc:sldMkLst>
        <pc:spChg chg="mod">
          <ac:chgData name="WUSSLER, JOEL" userId="30f49545-b0af-44d8-ae8e-cddc5c0e66ad" providerId="ADAL" clId="{F8A0BDB0-733A-40D8-A645-32DE3442546B}" dt="2020-09-29T16:17:41.926" v="16" actId="1076"/>
          <ac:spMkLst>
            <pc:docMk/>
            <pc:sldMk cId="0" sldId="258"/>
            <ac:spMk id="4098" creationId="{00000000-0000-0000-0000-000000000000}"/>
          </ac:spMkLst>
        </pc:spChg>
        <pc:spChg chg="mod">
          <ac:chgData name="WUSSLER, JOEL" userId="30f49545-b0af-44d8-ae8e-cddc5c0e66ad" providerId="ADAL" clId="{F8A0BDB0-733A-40D8-A645-32DE3442546B}" dt="2020-09-29T16:17:45.044" v="17" actId="20577"/>
          <ac:spMkLst>
            <pc:docMk/>
            <pc:sldMk cId="0" sldId="258"/>
            <ac:spMk id="4099" creationId="{00000000-0000-0000-0000-000000000000}"/>
          </ac:spMkLst>
        </pc:spChg>
      </pc:sldChg>
      <pc:sldChg chg="modSp mod modAnim">
        <pc:chgData name="WUSSLER, JOEL" userId="30f49545-b0af-44d8-ae8e-cddc5c0e66ad" providerId="ADAL" clId="{F8A0BDB0-733A-40D8-A645-32DE3442546B}" dt="2020-09-29T16:47:39.934" v="206" actId="207"/>
        <pc:sldMkLst>
          <pc:docMk/>
          <pc:sldMk cId="0" sldId="259"/>
        </pc:sldMkLst>
        <pc:spChg chg="mod">
          <ac:chgData name="WUSSLER, JOEL" userId="30f49545-b0af-44d8-ae8e-cddc5c0e66ad" providerId="ADAL" clId="{F8A0BDB0-733A-40D8-A645-32DE3442546B}" dt="2020-09-29T16:47:39.934" v="206" actId="207"/>
          <ac:spMkLst>
            <pc:docMk/>
            <pc:sldMk cId="0" sldId="259"/>
            <ac:spMk id="5123" creationId="{00000000-0000-0000-0000-000000000000}"/>
          </ac:spMkLst>
        </pc:spChg>
      </pc:sldChg>
    </pc:docChg>
  </pc:docChgLst>
  <pc:docChgLst>
    <pc:chgData name="WUSSLER, JOEL" userId="30f49545-b0af-44d8-ae8e-cddc5c0e66ad" providerId="ADAL" clId="{D1F81869-0506-427B-9F37-18F77673D6D4}"/>
    <pc:docChg chg="custSel modSld">
      <pc:chgData name="WUSSLER, JOEL" userId="30f49545-b0af-44d8-ae8e-cddc5c0e66ad" providerId="ADAL" clId="{D1F81869-0506-427B-9F37-18F77673D6D4}" dt="2019-09-12T12:00:32.680" v="355" actId="27636"/>
      <pc:docMkLst>
        <pc:docMk/>
      </pc:docMkLst>
      <pc:sldChg chg="modSp modAnim">
        <pc:chgData name="WUSSLER, JOEL" userId="30f49545-b0af-44d8-ae8e-cddc5c0e66ad" providerId="ADAL" clId="{D1F81869-0506-427B-9F37-18F77673D6D4}" dt="2019-09-12T11:57:44.441" v="235" actId="27636"/>
        <pc:sldMkLst>
          <pc:docMk/>
          <pc:sldMk cId="0" sldId="257"/>
        </pc:sldMkLst>
        <pc:spChg chg="mod">
          <ac:chgData name="WUSSLER, JOEL" userId="30f49545-b0af-44d8-ae8e-cddc5c0e66ad" providerId="ADAL" clId="{D1F81869-0506-427B-9F37-18F77673D6D4}" dt="2019-09-12T11:57:44.441" v="235" actId="27636"/>
          <ac:spMkLst>
            <pc:docMk/>
            <pc:sldMk cId="0" sldId="257"/>
            <ac:spMk id="3" creationId="{00000000-0000-0000-0000-000000000000}"/>
          </ac:spMkLst>
        </pc:spChg>
      </pc:sldChg>
      <pc:sldChg chg="modSp modAnim">
        <pc:chgData name="WUSSLER, JOEL" userId="30f49545-b0af-44d8-ae8e-cddc5c0e66ad" providerId="ADAL" clId="{D1F81869-0506-427B-9F37-18F77673D6D4}" dt="2019-09-12T11:58:30.655" v="288" actId="20577"/>
        <pc:sldMkLst>
          <pc:docMk/>
          <pc:sldMk cId="0" sldId="258"/>
        </pc:sldMkLst>
        <pc:spChg chg="mod">
          <ac:chgData name="WUSSLER, JOEL" userId="30f49545-b0af-44d8-ae8e-cddc5c0e66ad" providerId="ADAL" clId="{D1F81869-0506-427B-9F37-18F77673D6D4}" dt="2019-09-12T11:58:30.655" v="288" actId="20577"/>
          <ac:spMkLst>
            <pc:docMk/>
            <pc:sldMk cId="0" sldId="258"/>
            <ac:spMk id="4099" creationId="{00000000-0000-0000-0000-000000000000}"/>
          </ac:spMkLst>
        </pc:spChg>
      </pc:sldChg>
      <pc:sldChg chg="modSp modAnim">
        <pc:chgData name="WUSSLER, JOEL" userId="30f49545-b0af-44d8-ae8e-cddc5c0e66ad" providerId="ADAL" clId="{D1F81869-0506-427B-9F37-18F77673D6D4}" dt="2019-09-12T12:00:32.680" v="355" actId="27636"/>
        <pc:sldMkLst>
          <pc:docMk/>
          <pc:sldMk cId="0" sldId="259"/>
        </pc:sldMkLst>
        <pc:spChg chg="mod">
          <ac:chgData name="WUSSLER, JOEL" userId="30f49545-b0af-44d8-ae8e-cddc5c0e66ad" providerId="ADAL" clId="{D1F81869-0506-427B-9F37-18F77673D6D4}" dt="2019-09-12T12:00:32.680" v="355" actId="27636"/>
          <ac:spMkLst>
            <pc:docMk/>
            <pc:sldMk cId="0" sldId="259"/>
            <ac:spMk id="5123" creationId="{00000000-0000-0000-0000-000000000000}"/>
          </ac:spMkLst>
        </pc:spChg>
      </pc:sldChg>
      <pc:sldChg chg="modSp modAnim">
        <pc:chgData name="WUSSLER, JOEL" userId="30f49545-b0af-44d8-ae8e-cddc5c0e66ad" providerId="ADAL" clId="{D1F81869-0506-427B-9F37-18F77673D6D4}" dt="2019-09-12T11:49:18.469" v="32" actId="6549"/>
        <pc:sldMkLst>
          <pc:docMk/>
          <pc:sldMk cId="2778724138" sldId="261"/>
        </pc:sldMkLst>
        <pc:spChg chg="mod">
          <ac:chgData name="WUSSLER, JOEL" userId="30f49545-b0af-44d8-ae8e-cddc5c0e66ad" providerId="ADAL" clId="{D1F81869-0506-427B-9F37-18F77673D6D4}" dt="2019-09-12T11:49:18.469" v="32" actId="6549"/>
          <ac:spMkLst>
            <pc:docMk/>
            <pc:sldMk cId="2778724138" sldId="261"/>
            <ac:spMk id="3" creationId="{00000000-0000-0000-0000-000000000000}"/>
          </ac:spMkLst>
        </pc:spChg>
        <pc:spChg chg="mod">
          <ac:chgData name="WUSSLER, JOEL" userId="30f49545-b0af-44d8-ae8e-cddc5c0e66ad" providerId="ADAL" clId="{D1F81869-0506-427B-9F37-18F77673D6D4}" dt="2019-09-12T11:49:13.597" v="31" actId="27636"/>
          <ac:spMkLst>
            <pc:docMk/>
            <pc:sldMk cId="2778724138" sldId="261"/>
            <ac:spMk id="1028" creationId="{00000000-0000-0000-0000-000000000000}"/>
          </ac:spMkLst>
        </pc:spChg>
      </pc:sldChg>
    </pc:docChg>
  </pc:docChgLst>
  <pc:docChgLst>
    <pc:chgData name="WUSSLER, JOEL" userId="30f49545-b0af-44d8-ae8e-cddc5c0e66ad" providerId="ADAL" clId="{1DF09248-3765-4157-BF32-A3EBF1094301}"/>
    <pc:docChg chg="custSel modSld">
      <pc:chgData name="WUSSLER, JOEL" userId="30f49545-b0af-44d8-ae8e-cddc5c0e66ad" providerId="ADAL" clId="{1DF09248-3765-4157-BF32-A3EBF1094301}" dt="2020-02-12T13:03:37.599" v="20" actId="20577"/>
      <pc:docMkLst>
        <pc:docMk/>
      </pc:docMkLst>
      <pc:sldChg chg="modSp mod modAnim">
        <pc:chgData name="WUSSLER, JOEL" userId="30f49545-b0af-44d8-ae8e-cddc5c0e66ad" providerId="ADAL" clId="{1DF09248-3765-4157-BF32-A3EBF1094301}" dt="2020-02-12T13:03:37.599" v="20" actId="20577"/>
        <pc:sldMkLst>
          <pc:docMk/>
          <pc:sldMk cId="0" sldId="259"/>
        </pc:sldMkLst>
        <pc:spChg chg="mod">
          <ac:chgData name="WUSSLER, JOEL" userId="30f49545-b0af-44d8-ae8e-cddc5c0e66ad" providerId="ADAL" clId="{1DF09248-3765-4157-BF32-A3EBF1094301}" dt="2020-02-12T13:03:37.599" v="20" actId="20577"/>
          <ac:spMkLst>
            <pc:docMk/>
            <pc:sldMk cId="0" sldId="259"/>
            <ac:spMk id="5123" creationId="{00000000-0000-0000-0000-000000000000}"/>
          </ac:spMkLst>
        </pc:spChg>
      </pc:sldChg>
    </pc:docChg>
  </pc:docChgLst>
  <pc:docChgLst>
    <pc:chgData name="WUSSLER, JOEL" userId="30f49545-b0af-44d8-ae8e-cddc5c0e66ad" providerId="ADAL" clId="{1B8D09D9-D91F-4AFF-A909-F27B714572F4}"/>
    <pc:docChg chg="modSld">
      <pc:chgData name="WUSSLER, JOEL" userId="30f49545-b0af-44d8-ae8e-cddc5c0e66ad" providerId="ADAL" clId="{1B8D09D9-D91F-4AFF-A909-F27B714572F4}" dt="2021-02-02T21:49:37.786" v="260" actId="20577"/>
      <pc:docMkLst>
        <pc:docMk/>
      </pc:docMkLst>
      <pc:sldChg chg="modSp mod modAnim">
        <pc:chgData name="WUSSLER, JOEL" userId="30f49545-b0af-44d8-ae8e-cddc5c0e66ad" providerId="ADAL" clId="{1B8D09D9-D91F-4AFF-A909-F27B714572F4}" dt="2021-02-02T21:43:09.001" v="235" actId="255"/>
        <pc:sldMkLst>
          <pc:docMk/>
          <pc:sldMk cId="0" sldId="259"/>
        </pc:sldMkLst>
        <pc:spChg chg="mod">
          <ac:chgData name="WUSSLER, JOEL" userId="30f49545-b0af-44d8-ae8e-cddc5c0e66ad" providerId="ADAL" clId="{1B8D09D9-D91F-4AFF-A909-F27B714572F4}" dt="2021-02-02T21:43:09.001" v="235" actId="255"/>
          <ac:spMkLst>
            <pc:docMk/>
            <pc:sldMk cId="0" sldId="259"/>
            <ac:spMk id="5123" creationId="{00000000-0000-0000-0000-000000000000}"/>
          </ac:spMkLst>
        </pc:spChg>
      </pc:sldChg>
      <pc:sldChg chg="modSp mod modAnim">
        <pc:chgData name="WUSSLER, JOEL" userId="30f49545-b0af-44d8-ae8e-cddc5c0e66ad" providerId="ADAL" clId="{1B8D09D9-D91F-4AFF-A909-F27B714572F4}" dt="2021-02-02T21:49:37.786" v="260" actId="20577"/>
        <pc:sldMkLst>
          <pc:docMk/>
          <pc:sldMk cId="2778724138" sldId="261"/>
        </pc:sldMkLst>
        <pc:spChg chg="mod">
          <ac:chgData name="WUSSLER, JOEL" userId="30f49545-b0af-44d8-ae8e-cddc5c0e66ad" providerId="ADAL" clId="{1B8D09D9-D91F-4AFF-A909-F27B714572F4}" dt="2021-02-02T21:49:37.786" v="260" actId="20577"/>
          <ac:spMkLst>
            <pc:docMk/>
            <pc:sldMk cId="2778724138" sldId="261"/>
            <ac:spMk id="3" creationId="{00000000-0000-0000-0000-000000000000}"/>
          </ac:spMkLst>
        </pc:spChg>
        <pc:spChg chg="mod">
          <ac:chgData name="WUSSLER, JOEL" userId="30f49545-b0af-44d8-ae8e-cddc5c0e66ad" providerId="ADAL" clId="{1B8D09D9-D91F-4AFF-A909-F27B714572F4}" dt="2021-02-02T21:39:47.339" v="145" actId="14100"/>
          <ac:spMkLst>
            <pc:docMk/>
            <pc:sldMk cId="2778724138" sldId="261"/>
            <ac:spMk id="10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FA99E-095F-4320-AA82-43DC39CA5B9A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C6DBE-D640-488D-9081-D7047A7FE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96CC4-94BA-4E80-B2A9-40BC24A93F54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48C6D-A40C-435B-A4F9-5E9B7B101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F2FD6-54D9-4707-8DB8-8A8D5549E520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F7E7-AF32-4798-83B7-4E363F4F0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25F82-58B7-4CE4-BD64-192D52DA2813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F8C1-D105-48F7-BC68-76BFC7165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AA62-BBB6-4FD9-8992-87EB57347E6A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0D24-D668-4223-BD00-61A5C6DBAA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81B2-5DF4-4EB5-AC03-2885F8C245D4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F8A0-D69B-43A2-B7D8-54C2C7164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2BD1B-411D-422B-9957-E0C5D77F27AA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7BA6-7E5E-426B-91C9-DD86284C4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8DF7-881D-4408-8AC2-92850E98DA69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5359-E1DC-440F-92C0-B0A0D966F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22A0A-11F2-4829-96A0-07010258F0F7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47DB-7EA8-4A95-A4B3-40D40FB56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E057-641F-4170-910B-F5AC94BFA88D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3CACC-1A42-4F18-A2E7-EC145B823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25F3-32DC-469B-B56B-D3CEF90DB5D7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D998-3BFD-4A4C-AECF-6D4C863FD6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215258-D556-4130-BF01-31A664FEDACE}" type="datetimeFigureOut">
              <a:rPr lang="en-US" smtClean="0"/>
              <a:pPr>
                <a:defRPr/>
              </a:pPr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EE13-7231-4B3C-B64D-B53C4CE3C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wussler@cb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382000" cy="1066801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AP MICROECONOMICS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4953000" cy="17526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Joel Wussler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51438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dirty="0">
                <a:latin typeface="Tahoma" pitchFamily="34" charset="0"/>
                <a:cs typeface="Tahoma" pitchFamily="34" charset="0"/>
              </a:rPr>
              <a:t>B.A. Economics </a:t>
            </a:r>
          </a:p>
          <a:p>
            <a:pPr lvl="1"/>
            <a:r>
              <a:rPr lang="en-US" sz="3000" dirty="0">
                <a:latin typeface="Tahoma" pitchFamily="34" charset="0"/>
                <a:cs typeface="Tahoma" pitchFamily="34" charset="0"/>
              </a:rPr>
              <a:t>East Stroudsburg University</a:t>
            </a:r>
          </a:p>
          <a:p>
            <a:pPr eaLnBrk="1" hangingPunct="1"/>
            <a:r>
              <a:rPr lang="en-US" sz="3000" dirty="0">
                <a:latin typeface="Tahoma" pitchFamily="34" charset="0"/>
                <a:cs typeface="Tahoma" pitchFamily="34" charset="0"/>
              </a:rPr>
              <a:t>5 Years in banking/commercial lending</a:t>
            </a:r>
          </a:p>
          <a:p>
            <a:pPr eaLnBrk="1" hangingPunct="1"/>
            <a:r>
              <a:rPr lang="en-US" sz="3000" dirty="0">
                <a:latin typeface="Tahoma" pitchFamily="34" charset="0"/>
                <a:cs typeface="Tahoma" pitchFamily="34" charset="0"/>
              </a:rPr>
              <a:t>Teacher Certification </a:t>
            </a:r>
          </a:p>
          <a:p>
            <a:pPr lvl="1"/>
            <a:r>
              <a:rPr lang="en-US" sz="3000" dirty="0">
                <a:latin typeface="Tahoma" pitchFamily="34" charset="0"/>
                <a:cs typeface="Tahoma" pitchFamily="34" charset="0"/>
              </a:rPr>
              <a:t>UNC Charlotte</a:t>
            </a:r>
          </a:p>
          <a:p>
            <a:pPr eaLnBrk="1" hangingPunct="1"/>
            <a:r>
              <a:rPr lang="en-US" sz="3000" dirty="0">
                <a:latin typeface="Tahoma" pitchFamily="34" charset="0"/>
                <a:cs typeface="Tahoma" pitchFamily="34" charset="0"/>
              </a:rPr>
              <a:t>Masters in Education</a:t>
            </a:r>
          </a:p>
          <a:p>
            <a:pPr lvl="1"/>
            <a:r>
              <a:rPr lang="en-US" sz="3000" dirty="0">
                <a:latin typeface="Tahoma" pitchFamily="34" charset="0"/>
                <a:cs typeface="Tahoma" pitchFamily="34" charset="0"/>
              </a:rPr>
              <a:t>Wilkes University</a:t>
            </a:r>
          </a:p>
          <a:p>
            <a:pPr eaLnBrk="1" hangingPunct="1"/>
            <a:r>
              <a:rPr lang="en-US" sz="3000" dirty="0">
                <a:latin typeface="Tahoma" pitchFamily="34" charset="0"/>
                <a:cs typeface="Tahoma" pitchFamily="34" charset="0"/>
              </a:rPr>
              <a:t>Teaching since 1996</a:t>
            </a:r>
          </a:p>
          <a:p>
            <a:pPr lvl="1"/>
            <a:r>
              <a:rPr lang="en-US" sz="3000" dirty="0">
                <a:latin typeface="Tahoma" pitchFamily="34" charset="0"/>
                <a:cs typeface="Tahoma" pitchFamily="34" charset="0"/>
              </a:rPr>
              <a:t>In the district since 1999 (West and South)</a:t>
            </a:r>
          </a:p>
        </p:txBody>
      </p:sp>
    </p:spTree>
    <p:extLst>
      <p:ext uri="{BB962C8B-B14F-4D97-AF65-F5344CB8AC3E}">
        <p14:creationId xmlns:p14="http://schemas.microsoft.com/office/powerpoint/2010/main" val="27787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>
                <a:latin typeface="Tahoma" pitchFamily="34" charset="0"/>
                <a:cs typeface="Tahoma" pitchFamily="34" charset="0"/>
              </a:rPr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Gain an understanding of the general principles behind the consumer and business decision making process</a:t>
            </a:r>
          </a:p>
          <a:p>
            <a:pPr eaLnBrk="1" hangingPunct="1"/>
            <a:r>
              <a:rPr lang="en-US" sz="4000">
                <a:latin typeface="Tahoma" pitchFamily="34" charset="0"/>
                <a:cs typeface="Tahoma" pitchFamily="34" charset="0"/>
              </a:rPr>
              <a:t>Use 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that to make predictions of and explain consumer and producer behaviors</a:t>
            </a:r>
          </a:p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Prepare for the AP Exam in May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3810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Assessment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20557" y="1905000"/>
            <a:ext cx="8001000" cy="3048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3600" baseline="30000" dirty="0">
                <a:latin typeface="Tahoma" pitchFamily="34" charset="0"/>
                <a:cs typeface="Tahoma" pitchFamily="34" charset="0"/>
              </a:rPr>
              <a:t>rd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MP Grade				40%</a:t>
            </a:r>
          </a:p>
          <a:p>
            <a:r>
              <a:rPr lang="en-US" sz="36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3600" baseline="30000" dirty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MP Grade				40%</a:t>
            </a:r>
          </a:p>
          <a:p>
            <a:r>
              <a:rPr lang="en-US" sz="3600" dirty="0">
                <a:latin typeface="Tahoma" pitchFamily="34" charset="0"/>
                <a:cs typeface="Tahoma" pitchFamily="34" charset="0"/>
              </a:rPr>
              <a:t>Core Assessments (2 Parts)	10%</a:t>
            </a:r>
          </a:p>
          <a:p>
            <a:r>
              <a:rPr lang="en-US" sz="3600" dirty="0">
                <a:latin typeface="Tahoma" pitchFamily="34" charset="0"/>
                <a:cs typeface="Tahoma" pitchFamily="34" charset="0"/>
              </a:rPr>
              <a:t>Final Exam					10%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itchFamily="34" charset="0"/>
                <a:cs typeface="Tahoma" pitchFamily="34" charset="0"/>
              </a:rPr>
              <a:t>Other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334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000" dirty="0">
                <a:latin typeface="Tahoma" pitchFamily="34" charset="0"/>
                <a:cs typeface="Tahoma" pitchFamily="34" charset="0"/>
              </a:rPr>
              <a:t>Textbook – </a:t>
            </a:r>
            <a:r>
              <a:rPr lang="en-US" sz="3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Hard copy and online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>
                <a:latin typeface="Tahoma" pitchFamily="34" charset="0"/>
                <a:cs typeface="Tahoma" pitchFamily="34" charset="0"/>
              </a:rPr>
              <a:t>Canvas – Used on a daily basis</a:t>
            </a:r>
          </a:p>
          <a:p>
            <a:pPr marL="845820" lvl="1" indent="-571500"/>
            <a:r>
              <a:rPr lang="en-US" sz="3000" dirty="0">
                <a:latin typeface="Tahoma" pitchFamily="34" charset="0"/>
                <a:cs typeface="Tahoma" pitchFamily="34" charset="0"/>
              </a:rPr>
              <a:t>Directions for how to become an observer on Canvas is on my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Schoolwires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homepage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>
                <a:latin typeface="Tahoma" pitchFamily="34" charset="0"/>
                <a:cs typeface="Tahoma" pitchFamily="34" charset="0"/>
              </a:rPr>
              <a:t>AP Exam</a:t>
            </a:r>
          </a:p>
          <a:p>
            <a:pPr marL="845820" lvl="1" indent="-571500"/>
            <a:r>
              <a:rPr lang="en-US" sz="3000" dirty="0">
                <a:latin typeface="Tahoma" pitchFamily="34" charset="0"/>
                <a:cs typeface="Tahoma" pitchFamily="34" charset="0"/>
              </a:rPr>
              <a:t>May 2021</a:t>
            </a:r>
          </a:p>
          <a:p>
            <a:pPr marL="514350" indent="-514350"/>
            <a:r>
              <a:rPr lang="en-US" sz="3000" dirty="0">
                <a:latin typeface="Tahoma" pitchFamily="34" charset="0"/>
                <a:cs typeface="Tahoma" pitchFamily="34" charset="0"/>
              </a:rPr>
              <a:t>Contacting me</a:t>
            </a:r>
          </a:p>
          <a:p>
            <a:pPr marL="914400" lvl="1" indent="-514350"/>
            <a:r>
              <a:rPr lang="en-US" sz="3000" dirty="0">
                <a:latin typeface="Tahoma" pitchFamily="34" charset="0"/>
                <a:cs typeface="Tahoma" pitchFamily="34" charset="0"/>
              </a:rPr>
              <a:t>E-mail is always most efficient</a:t>
            </a:r>
          </a:p>
          <a:p>
            <a:pPr marL="400050" lvl="1" indent="0">
              <a:buNone/>
            </a:pPr>
            <a:r>
              <a:rPr lang="en-US" sz="30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3000" dirty="0">
                <a:latin typeface="Tahoma" pitchFamily="34" charset="0"/>
                <a:cs typeface="Tahoma" pitchFamily="34" charset="0"/>
                <a:hlinkClick r:id="rId2"/>
              </a:rPr>
              <a:t>jwussler@cbsd.org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 marL="582930" indent="-457200"/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 Hours: 8:49-10:09am, 1:30-2:50pm</a:t>
            </a:r>
          </a:p>
          <a:p>
            <a:pPr marL="400050" lvl="1" indent="0">
              <a:buNone/>
            </a:pP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567</TotalTime>
  <Words>169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Tw Cen MT</vt:lpstr>
      <vt:lpstr>Thatch</vt:lpstr>
      <vt:lpstr>AP MICROECONOMICS</vt:lpstr>
      <vt:lpstr>Background</vt:lpstr>
      <vt:lpstr>Goals of the Course</vt:lpstr>
      <vt:lpstr>Assessment</vt:lpstr>
      <vt:lpstr>Other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MACROECONOMICS</dc:title>
  <dc:creator>HP Authorized Customer</dc:creator>
  <cp:lastModifiedBy>WUSSLER, JOEL</cp:lastModifiedBy>
  <cp:revision>51</cp:revision>
  <dcterms:created xsi:type="dcterms:W3CDTF">2009-08-28T23:55:16Z</dcterms:created>
  <dcterms:modified xsi:type="dcterms:W3CDTF">2021-02-02T21:49:50Z</dcterms:modified>
</cp:coreProperties>
</file>